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OPINIO App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Spartans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386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Screen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52" y="2505835"/>
            <a:ext cx="2045791" cy="3636963"/>
          </a:xfrm>
        </p:spPr>
      </p:pic>
    </p:spTree>
    <p:extLst>
      <p:ext uri="{BB962C8B-B14F-4D97-AF65-F5344CB8AC3E}">
        <p14:creationId xmlns:p14="http://schemas.microsoft.com/office/powerpoint/2010/main" val="4134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pickups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8" y="2415683"/>
            <a:ext cx="2045791" cy="3636963"/>
          </a:xfrm>
        </p:spPr>
      </p:pic>
      <p:sp>
        <p:nvSpPr>
          <p:cNvPr id="7" name="TextBox 6"/>
          <p:cNvSpPr txBox="1"/>
          <p:nvPr/>
        </p:nvSpPr>
        <p:spPr>
          <a:xfrm>
            <a:off x="4417454" y="4049498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pickups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85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56" y="2364167"/>
            <a:ext cx="2045791" cy="3636963"/>
          </a:xfrm>
        </p:spPr>
      </p:pic>
      <p:sp>
        <p:nvSpPr>
          <p:cNvPr id="5" name="TextBox 4"/>
          <p:cNvSpPr txBox="1"/>
          <p:nvPr/>
        </p:nvSpPr>
        <p:spPr>
          <a:xfrm>
            <a:off x="4365938" y="399798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on Accept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06" y="2364167"/>
            <a:ext cx="2046671" cy="36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picked up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04" y="2309586"/>
            <a:ext cx="2045791" cy="3636963"/>
          </a:xfrm>
        </p:spPr>
      </p:pic>
    </p:spTree>
    <p:extLst>
      <p:ext uri="{BB962C8B-B14F-4D97-AF65-F5344CB8AC3E}">
        <p14:creationId xmlns:p14="http://schemas.microsoft.com/office/powerpoint/2010/main" val="119777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Location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47" y="2382157"/>
            <a:ext cx="2045791" cy="3636963"/>
          </a:xfrm>
        </p:spPr>
      </p:pic>
    </p:spTree>
    <p:extLst>
      <p:ext uri="{BB962C8B-B14F-4D97-AF65-F5344CB8AC3E}">
        <p14:creationId xmlns:p14="http://schemas.microsoft.com/office/powerpoint/2010/main" val="34030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 by turn navigation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04" y="2338615"/>
            <a:ext cx="2045791" cy="3636963"/>
          </a:xfrm>
        </p:spPr>
      </p:pic>
    </p:spTree>
    <p:extLst>
      <p:ext uri="{BB962C8B-B14F-4D97-AF65-F5344CB8AC3E}">
        <p14:creationId xmlns:p14="http://schemas.microsoft.com/office/powerpoint/2010/main" val="331096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find location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89" y="2309586"/>
            <a:ext cx="2045791" cy="3636963"/>
          </a:xfrm>
        </p:spPr>
      </p:pic>
      <p:sp>
        <p:nvSpPr>
          <p:cNvPr id="5" name="TextBox 4"/>
          <p:cNvSpPr txBox="1"/>
          <p:nvPr/>
        </p:nvSpPr>
        <p:spPr>
          <a:xfrm>
            <a:off x="4542971" y="3628571"/>
            <a:ext cx="703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there is no location use find address to </a:t>
            </a:r>
            <a:r>
              <a:rPr lang="en-US" smtClean="0"/>
              <a:t>get delivery </a:t>
            </a:r>
            <a:r>
              <a:rPr lang="en-US" dirty="0" smtClean="0"/>
              <a:t>location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3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completed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62" y="2280558"/>
            <a:ext cx="2045791" cy="3636963"/>
          </a:xfrm>
        </p:spPr>
      </p:pic>
    </p:spTree>
    <p:extLst>
      <p:ext uri="{BB962C8B-B14F-4D97-AF65-F5344CB8AC3E}">
        <p14:creationId xmlns:p14="http://schemas.microsoft.com/office/powerpoint/2010/main" val="1004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19</TotalTime>
  <Words>41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2</vt:lpstr>
      <vt:lpstr>Quotable</vt:lpstr>
      <vt:lpstr>OPINIO App</vt:lpstr>
      <vt:lpstr>Login Screen</vt:lpstr>
      <vt:lpstr>Available pickups</vt:lpstr>
      <vt:lpstr>Order details</vt:lpstr>
      <vt:lpstr>Order picked up</vt:lpstr>
      <vt:lpstr>Delivery Location</vt:lpstr>
      <vt:lpstr>Turn by turn navigation</vt:lpstr>
      <vt:lpstr>Use find location</vt:lpstr>
      <vt:lpstr>Order completed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OPINIO App</dc:title>
  <dc:creator>sravan v</dc:creator>
  <cp:lastModifiedBy>sravan v</cp:lastModifiedBy>
  <cp:revision>3</cp:revision>
  <dcterms:created xsi:type="dcterms:W3CDTF">2016-05-15T05:31:28Z</dcterms:created>
  <dcterms:modified xsi:type="dcterms:W3CDTF">2016-05-15T05:50:48Z</dcterms:modified>
</cp:coreProperties>
</file>